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61" r:id="rId4"/>
    <p:sldId id="262" r:id="rId5"/>
    <p:sldId id="263" r:id="rId6"/>
    <p:sldId id="269" r:id="rId7"/>
    <p:sldId id="265" r:id="rId8"/>
    <p:sldId id="267" r:id="rId9"/>
    <p:sldId id="271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817"/>
    <a:srgbClr val="000066"/>
    <a:srgbClr val="FFFF00"/>
    <a:srgbClr val="000099"/>
    <a:srgbClr val="005800"/>
    <a:srgbClr val="320000"/>
    <a:srgbClr val="7A0000"/>
    <a:srgbClr val="D2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hdphoto" Target="../media/hdphoto5.wdp"/><Relationship Id="rId7" Type="http://schemas.openxmlformats.org/officeDocument/2006/relationships/image" Target="../media/image9.png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3" Type="http://schemas.openxmlformats.org/officeDocument/2006/relationships/image" Target="../media/image7.png"/><Relationship Id="rId2" Type="http://schemas.microsoft.com/office/2007/relationships/hdphoto" Target="../media/hdphoto2.wdp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microsoft.com/office/2007/relationships/hdphoto" Target="../media/hdphoto6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hdphoto9.wdp"/><Relationship Id="rId8" Type="http://schemas.openxmlformats.org/officeDocument/2006/relationships/image" Target="../media/image16.png"/><Relationship Id="rId7" Type="http://schemas.microsoft.com/office/2007/relationships/hdphoto" Target="../media/hdphoto2.wdp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15.png"/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microsoft.com/office/2007/relationships/hdphoto" Target="../media/hdphoto2.wdp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4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Катаева Валенитина Петровича</a:t>
            </a:r>
            <a:endParaRPr lang="ru-RU" sz="42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endParaRPr lang="ru-RU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ru-RU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Родился 28 января 1897</a:t>
            </a:r>
            <a:endParaRPr lang="ru-RU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ru-RU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Умер 12 апреля 1986 </a:t>
            </a:r>
            <a:endParaRPr lang="ru-RU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81780" y="833120"/>
            <a:ext cx="4605020" cy="5412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7488832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600" b="1" dirty="0" smtClean="0">
                <a:ln w="19050"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ZopaCyr" pitchFamily="50" charset="-52"/>
              </a:rPr>
              <a:t> </a:t>
            </a:r>
            <a:r>
              <a:rPr lang="ru-RU" sz="4600" b="1" dirty="0" smtClean="0">
                <a:ln w="1905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ZopaCyr" pitchFamily="50" charset="-52"/>
              </a:rPr>
              <a:t>- Дудочка</a:t>
            </a:r>
            <a:r>
              <a:rPr lang="ru-RU" sz="46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ZopaCyr" pitchFamily="50" charset="-52"/>
              </a:rPr>
              <a:t> </a:t>
            </a:r>
            <a:r>
              <a:rPr lang="ru-RU" sz="4600" b="1" dirty="0" smtClean="0">
                <a:ln w="1905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ZopaCyr" pitchFamily="50" charset="-52"/>
              </a:rPr>
              <a:t>и кувшинчик</a:t>
            </a:r>
            <a:endParaRPr lang="ru-RU" sz="4600" b="1" dirty="0" smtClean="0">
              <a:ln w="1905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ZopaCyr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4600" b="1" dirty="0" smtClean="0">
                <a:ln w="1905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ZopaCyr" pitchFamily="50" charset="-52"/>
              </a:rPr>
              <a:t>       - Пень</a:t>
            </a:r>
            <a:endParaRPr lang="ru-RU" sz="4600" b="1" dirty="0" smtClean="0">
              <a:ln w="1905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ZopaCyr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4600" b="1" dirty="0" smtClean="0">
                <a:ln w="1905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ZopaCyr" pitchFamily="50" charset="-52"/>
              </a:rPr>
              <a:t>             - Грибы</a:t>
            </a:r>
            <a:endParaRPr lang="ru-RU" sz="4600" b="1" dirty="0" smtClean="0">
              <a:ln w="1905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ZopaCyr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4600" b="1" dirty="0" smtClean="0">
                <a:ln w="1905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ZopaCyr" pitchFamily="50" charset="-52"/>
              </a:rPr>
              <a:t>                 - Жемчужина</a:t>
            </a:r>
            <a:endParaRPr lang="ru-RU" sz="4600" b="1" dirty="0">
              <a:ln w="1905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ZopaCy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alphaModFix amt="6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катаев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9556" l="5778" r="76000">
                        <a14:foregroundMark x1="58222" y1="91556" x2="58222" y2="91556"/>
                        <a14:foregroundMark x1="50222" y1="88000" x2="50222" y2="88000"/>
                        <a14:foregroundMark x1="57778" y1="92000" x2="57778" y2="92000"/>
                        <a14:foregroundMark x1="55556" y1="91556" x2="55556" y2="91556"/>
                        <a14:foregroundMark x1="54667" y1="6667" x2="54667" y2="6667"/>
                        <a14:foregroundMark x1="59556" y1="16000" x2="59556" y2="16000"/>
                      </a14:backgroundRemoval>
                    </a14:imgEffect>
                    <a14:imgEffect>
                      <a14:brightnessContrast contrast="50000"/>
                    </a14:imgEffect>
                    <a14:imgEffect>
                      <a14:colorTemperature colorTemp="88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4" t="3326" r="33025"/>
          <a:stretch>
            <a:fillRect/>
          </a:stretch>
        </p:blipFill>
        <p:spPr bwMode="auto">
          <a:xfrm flipH="1">
            <a:off x="679746" y="1052736"/>
            <a:ext cx="2365949" cy="52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5006" y="2060848"/>
            <a:ext cx="616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28575"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ZopaCyr" pitchFamily="50" charset="-52"/>
              </a:rPr>
              <a:t>Цветик-</a:t>
            </a:r>
            <a:r>
              <a:rPr lang="ru-RU" sz="7200" dirty="0" err="1" smtClean="0">
                <a:ln w="28575"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ZopaCyr" pitchFamily="50" charset="-52"/>
              </a:rPr>
              <a:t>семицветик</a:t>
            </a:r>
            <a:endParaRPr lang="ru-RU" sz="7200" dirty="0">
              <a:ln w="28575">
                <a:solidFill>
                  <a:srgbClr val="FFFF00"/>
                </a:solidFill>
              </a:ln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ZopaCy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атаев\710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7667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7007" r="13428" b="7370"/>
          <a:stretch>
            <a:fillRect/>
          </a:stretch>
        </p:blipFill>
        <p:spPr bwMode="auto">
          <a:xfrm rot="21220466">
            <a:off x="7351301" y="-83718"/>
            <a:ext cx="1671766" cy="14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катаев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13" y="2854743"/>
            <a:ext cx="2578968" cy="25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катаев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3333" l="400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3" y="1004337"/>
            <a:ext cx="2352655" cy="23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катаев\group_logo_0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" y="3769320"/>
            <a:ext cx="24765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катаев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9827"/>
            <a:ext cx="2421258" cy="24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2487" y="6218148"/>
            <a:ext cx="38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81860" y="3369934"/>
            <a:ext cx="4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43660" y="5426060"/>
            <a:ext cx="5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91425" y="2977788"/>
            <a:ext cx="67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pic>
        <p:nvPicPr>
          <p:cNvPr id="4106" name="Picture 10" descr="F:\катаев\0_c7d83_182862e4_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84" y="4136622"/>
            <a:ext cx="2153705" cy="21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14854" y="6290156"/>
            <a:ext cx="38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56867"/>
            <a:ext cx="7790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цветок подарила старушка Жене?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1807" y="33265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90872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48363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98884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2525995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807" y="306896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497349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492896"/>
            <a:ext cx="49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496" y="2492896"/>
            <a:ext cx="49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6568" y="2492896"/>
            <a:ext cx="49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2492896"/>
            <a:ext cx="41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249289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249289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2301" y="2060848"/>
            <a:ext cx="40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2301" y="3068960"/>
            <a:ext cx="25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3717032"/>
            <a:ext cx="40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4052" y="4293096"/>
            <a:ext cx="40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9646" y="4941168"/>
            <a:ext cx="40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2312" y="1988840"/>
            <a:ext cx="40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3107469"/>
            <a:ext cx="40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3717031"/>
            <a:ext cx="40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2972" y="3118608"/>
            <a:ext cx="34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2972" y="3717032"/>
            <a:ext cx="34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5352" y="4329969"/>
            <a:ext cx="34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07732" y="4941168"/>
            <a:ext cx="40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07732" y="5589240"/>
            <a:ext cx="40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таев\0_50ecb_968ff354_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446486"/>
            <a:ext cx="3063307" cy="30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55303"/>
            <a:ext cx="5151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разбила Женя?</a:t>
            </a:r>
            <a:endParaRPr 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F:\катаев\iCAOJRS2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37763"/>
            <a:ext cx="1872208" cy="29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катаев\iCABYAZR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9012"/>
            <a:ext cx="2016224" cy="19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катаев\71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667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7007" r="13428" b="7370"/>
          <a:stretch>
            <a:fillRect/>
          </a:stretch>
        </p:blipFill>
        <p:spPr bwMode="auto">
          <a:xfrm rot="21220466">
            <a:off x="7229507" y="-141694"/>
            <a:ext cx="1882071" cy="16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7890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9374" y="43107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4552" y="564211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19363" y="61653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  <a:endParaRPr lang="ru-RU" b="1" dirty="0"/>
          </a:p>
        </p:txBody>
      </p:sp>
      <p:pic>
        <p:nvPicPr>
          <p:cNvPr id="5125" name="Picture 5" descr="F:\катаев\iCA68PGO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4" b="100000" l="4912" r="971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1" y="4050650"/>
            <a:ext cx="3139463" cy="20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3329" y="355303"/>
            <a:ext cx="5956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Кого встретила Женя</a:t>
            </a:r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F:\катаев\71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7667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7007" r="13428" b="7370"/>
          <a:stretch>
            <a:fillRect/>
          </a:stretch>
        </p:blipFill>
        <p:spPr bwMode="auto">
          <a:xfrm rot="21220466">
            <a:off x="7081440" y="103543"/>
            <a:ext cx="1974208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атаев\iCA9VHU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2" y="4221088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таев\iCAMSZ8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/>
          <a:stretch>
            <a:fillRect/>
          </a:stretch>
        </p:blipFill>
        <p:spPr bwMode="auto">
          <a:xfrm>
            <a:off x="4499993" y="1486173"/>
            <a:ext cx="2736304" cy="23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таев\iCA8UW3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46" y="4074816"/>
            <a:ext cx="2278630" cy="22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атаев\iCA5PC9J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7"/>
          <a:stretch>
            <a:fillRect/>
          </a:stretch>
        </p:blipFill>
        <p:spPr bwMode="auto">
          <a:xfrm>
            <a:off x="550821" y="1469035"/>
            <a:ext cx="3140567" cy="2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8142"/>
            <a:ext cx="6192688" cy="20867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1518" y="428226"/>
            <a:ext cx="3444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ервый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– нервный,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второй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– злой,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третий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– в берете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четвёртый –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потёртый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51920" y="499783"/>
            <a:ext cx="2977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пятый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– помятый,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шестой – рябой,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седьмой – самый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большой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70" y="2276871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Благодарю </a:t>
            </a:r>
            <a:endParaRPr lang="ru-RU" sz="8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внимание!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429</Words>
  <Application>WPS Presentation</Application>
  <PresentationFormat>Экран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ZopaCyr</vt:lpstr>
      <vt:lpstr>Times New Roman</vt:lpstr>
      <vt:lpstr>Microsoft YaHei</vt:lpstr>
      <vt:lpstr/>
      <vt:lpstr>Arial Unicode MS</vt:lpstr>
      <vt:lpstr>Calibri</vt:lpstr>
      <vt:lpstr>brush-tipTerrence trial</vt:lpstr>
      <vt:lpstr>Gear Drives</vt:lpstr>
      <vt:lpstr>123 года со дня рождения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Kingsoft Corporation</cp:lastModifiedBy>
  <cp:revision>51</cp:revision>
  <dcterms:created xsi:type="dcterms:W3CDTF">2017-01-10T09:58:00Z</dcterms:created>
  <dcterms:modified xsi:type="dcterms:W3CDTF">2020-10-26T14:06:01Z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